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9324" y="908565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GEOMAR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222405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198274" y="12260340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7" b="-25822"/>
          <a:stretch/>
        </p:blipFill>
        <p:spPr>
          <a:xfrm>
            <a:off x="28541384" y="15773185"/>
            <a:ext cx="13127035" cy="1630553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Eventuell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und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107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Die Aldebaran hat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ufernahen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Bereich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besonders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geeignet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gerne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445842" y="26657965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552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17</cp:revision>
  <dcterms:created xsi:type="dcterms:W3CDTF">2021-10-16T18:10:29Z</dcterms:created>
  <dcterms:modified xsi:type="dcterms:W3CDTF">2021-10-18T09:39:08Z</dcterms:modified>
</cp:coreProperties>
</file>

<file path=docProps/thumbnail.jpeg>
</file>